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1"/>
  </p:notesMasterIdLst>
  <p:sldIdLst>
    <p:sldId id="256" r:id="rId2"/>
    <p:sldId id="265" r:id="rId3"/>
    <p:sldId id="259" r:id="rId4"/>
    <p:sldId id="261" r:id="rId5"/>
    <p:sldId id="258" r:id="rId6"/>
    <p:sldId id="304" r:id="rId7"/>
    <p:sldId id="305" r:id="rId8"/>
    <p:sldId id="306" r:id="rId9"/>
    <p:sldId id="307" r:id="rId10"/>
  </p:sldIdLst>
  <p:sldSz cx="9144000" cy="5143500" type="screen16x9"/>
  <p:notesSz cx="6858000" cy="9144000"/>
  <p:embeddedFontLst>
    <p:embeddedFont>
      <p:font typeface="Arvo" panose="02000000000000000000" pitchFamily="2" charset="77"/>
      <p:regular r:id="rId12"/>
      <p:bold r:id="rId13"/>
      <p:italic r:id="rId14"/>
      <p:boldItalic r:id="rId15"/>
    </p:embeddedFont>
    <p:embeddedFont>
      <p:font typeface="Ubuntu" panose="020B0504030602030204" pitchFamily="34" charset="0"/>
      <p:regular r:id="rId16"/>
      <p:bold r:id="rId17"/>
      <p:italic r:id="rId18"/>
      <p:boldItalic r:id="rId19"/>
    </p:embeddedFont>
    <p:embeddedFont>
      <p:font typeface="Ubuntu Light" panose="020B0304030602030204" pitchFamily="34" charset="0"/>
      <p:regular r:id="rId20"/>
      <p:bold r:id="rId21"/>
      <p:italic r:id="rId22"/>
      <p:boldItalic r:id="rId23"/>
    </p:embeddedFont>
    <p:embeddedFont>
      <p:font typeface="Urdu Typesetting" panose="03020402040406030203" pitchFamily="66" charset="-78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1BF338-09B7-466E-BF09-9C5EE8D6E5B9}">
  <a:tblStyle styleId="{E91BF338-09B7-466E-BF09-9C5EE8D6E5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A0E3BA-30FB-4BCE-956D-B7BA3FC61AE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5"/>
  </p:normalViewPr>
  <p:slideViewPr>
    <p:cSldViewPr snapToGrid="0">
      <p:cViewPr>
        <p:scale>
          <a:sx n="105" d="100"/>
          <a:sy n="105" d="100"/>
        </p:scale>
        <p:origin x="1840" y="800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‹Nr.›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9" r:id="rId4"/>
    <p:sldLayoutId id="2147483662" r:id="rId5"/>
    <p:sldLayoutId id="2147483664" r:id="rId6"/>
    <p:sldLayoutId id="2147483665" r:id="rId7"/>
    <p:sldLayoutId id="2147483667" r:id="rId8"/>
    <p:sldLayoutId id="2147483669" r:id="rId9"/>
    <p:sldLayoutId id="2147483671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i="1" dirty="0"/>
              <a:t>The Wallet Project </a:t>
            </a:r>
            <a:endParaRPr i="1" dirty="0"/>
          </a:p>
        </p:txBody>
      </p:sp>
      <p:sp>
        <p:nvSpPr>
          <p:cNvPr id="194" name="Google Shape;194;p32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Aufgabe #01</a:t>
            </a:r>
            <a:endParaRPr sz="1800" dirty="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788A75A-221A-6346-8A14-D693A4E5C38D}"/>
              </a:ext>
            </a:extLst>
          </p:cNvPr>
          <p:cNvSpPr txBox="1"/>
          <p:nvPr/>
        </p:nvSpPr>
        <p:spPr>
          <a:xfrm>
            <a:off x="1610650" y="2894120"/>
            <a:ext cx="172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Jessica Binder </a:t>
            </a:r>
          </a:p>
          <a:p>
            <a:endParaRPr lang="de-DE" sz="1200" dirty="0">
              <a:latin typeface="Urdu Typesetting" panose="020F0502020204030204" pitchFamily="34" charset="0"/>
              <a:cs typeface="Urdu Typesetting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Empathize</a:t>
            </a:r>
            <a:endParaRPr sz="2400" dirty="0"/>
          </a:p>
        </p:txBody>
      </p:sp>
      <p:cxnSp>
        <p:nvCxnSpPr>
          <p:cNvPr id="270" name="Google Shape;270;p41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41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4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Was benutzt du für einen Geldbeutel? 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1"/>
          </p:nvPr>
        </p:nvSpPr>
        <p:spPr>
          <a:xfrm>
            <a:off x="1026600" y="2667875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/>
              <a:t>Kleiner Geldbeutel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/>
              <a:t>Kein </a:t>
            </a:r>
            <a:r>
              <a:rPr lang="de-DE" dirty="0" err="1"/>
              <a:t>Münzfach</a:t>
            </a:r>
            <a:r>
              <a:rPr lang="de-DE" dirty="0"/>
              <a:t>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/>
              <a:t>Karten und Scheine in einer Klammer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/>
              <a:t>Material: Leder </a:t>
            </a:r>
            <a:endParaRPr dirty="0"/>
          </a:p>
        </p:txBody>
      </p:sp>
      <p:sp>
        <p:nvSpPr>
          <p:cNvPr id="275" name="Google Shape;275;p41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Bewertung Positiv </a:t>
            </a:r>
            <a:endParaRPr dirty="0"/>
          </a:p>
        </p:txBody>
      </p:sp>
      <p:sp>
        <p:nvSpPr>
          <p:cNvPr id="276" name="Google Shape;276;p41"/>
          <p:cNvSpPr txBox="1">
            <a:spLocks noGrp="1"/>
          </p:cNvSpPr>
          <p:nvPr>
            <p:ph type="subTitle" idx="4"/>
          </p:nvPr>
        </p:nvSpPr>
        <p:spPr>
          <a:xfrm>
            <a:off x="3515252" y="266787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/>
              <a:t>Guter Überblick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/>
              <a:t>Gute Handhabung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/>
              <a:t>Einfach zu transportieren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/>
              <a:t>Die Klammer ist sehr praktisch </a:t>
            </a:r>
            <a:endParaRPr dirty="0"/>
          </a:p>
        </p:txBody>
      </p:sp>
      <p:sp>
        <p:nvSpPr>
          <p:cNvPr id="277" name="Google Shape;277;p41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Bewertung</a:t>
            </a:r>
            <a:br>
              <a:rPr lang="es" dirty="0"/>
            </a:br>
            <a:r>
              <a:rPr lang="es" dirty="0"/>
              <a:t>Negativ</a:t>
            </a:r>
            <a:endParaRPr dirty="0"/>
          </a:p>
        </p:txBody>
      </p:sp>
      <p:sp>
        <p:nvSpPr>
          <p:cNvPr id="278" name="Google Shape;278;p41"/>
          <p:cNvSpPr txBox="1">
            <a:spLocks noGrp="1"/>
          </p:cNvSpPr>
          <p:nvPr>
            <p:ph type="subTitle" idx="6"/>
          </p:nvPr>
        </p:nvSpPr>
        <p:spPr>
          <a:xfrm>
            <a:off x="5925151" y="266787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/>
              <a:t>Kein </a:t>
            </a:r>
            <a:r>
              <a:rPr lang="de-DE" dirty="0" err="1"/>
              <a:t>Münzfach</a:t>
            </a:r>
            <a:endParaRPr lang="de-DE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/>
              <a:t>Zu wenig Kartenfächer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de-DE" dirty="0"/>
              <a:t>Nicht umweltfreundlich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Kleiner Geldbeutel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Kleines </a:t>
            </a:r>
            <a:r>
              <a:rPr lang="de-DE" dirty="0" err="1"/>
              <a:t>Münzfach</a:t>
            </a:r>
            <a:r>
              <a:rPr lang="de-DE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Mehr Fächer für Karten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Soll ästhetisch sein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dirty="0"/>
              <a:t>Material: schwarz </a:t>
            </a:r>
            <a:endParaRPr dirty="0"/>
          </a:p>
        </p:txBody>
      </p:sp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2675900" y="122001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 dirty="0">
                <a:solidFill>
                  <a:schemeClr val="dk2"/>
                </a:solidFill>
              </a:rPr>
              <a:t>Der ideale Geldbeutel </a:t>
            </a:r>
            <a:endParaRPr sz="3600" b="1" dirty="0">
              <a:solidFill>
                <a:schemeClr val="dk2"/>
              </a:solidFill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dirty="0"/>
              <a:t>Point -of-View</a:t>
            </a:r>
            <a:endParaRPr dirty="0"/>
          </a:p>
        </p:txBody>
      </p:sp>
      <p:sp>
        <p:nvSpPr>
          <p:cNvPr id="238" name="Google Shape;238;p37"/>
          <p:cNvSpPr txBox="1">
            <a:spLocks noGrp="1"/>
          </p:cNvSpPr>
          <p:nvPr>
            <p:ph type="subTitle" idx="1"/>
          </p:nvPr>
        </p:nvSpPr>
        <p:spPr>
          <a:xfrm>
            <a:off x="4403828" y="2968192"/>
            <a:ext cx="4337836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de-DE" dirty="0"/>
              <a:t>Ich als Nutzer möchte das der Geldbeutel ästhetisch ist, aber die gleiche Größe behält. </a:t>
            </a:r>
          </a:p>
          <a:p>
            <a:pPr algn="ctr"/>
            <a:r>
              <a:rPr lang="de-DE" dirty="0"/>
              <a:t>Ein extra Fach für die Münzen haben und in die Hosentasche passt. </a:t>
            </a:r>
          </a:p>
          <a:p>
            <a:pPr algn="ctr"/>
            <a:r>
              <a:rPr lang="de-DE" dirty="0"/>
              <a:t>Außerdem wünsch ich mir mehr Platz für Karten.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 dirty="0"/>
              <a:t>Skizze</a:t>
            </a:r>
            <a:endParaRPr sz="6000" b="1"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" name="Google Shape;218;p34"/>
          <p:cNvPicPr preferRelativeResize="0"/>
          <p:nvPr/>
        </p:nvPicPr>
        <p:blipFill rotWithShape="1">
          <a:blip r:embed="rId3">
            <a:alphaModFix/>
          </a:blip>
          <a:srcRect l="20146" t="7080" r="22553" b="3410"/>
          <a:stretch/>
        </p:blipFill>
        <p:spPr>
          <a:xfrm>
            <a:off x="4914750" y="522225"/>
            <a:ext cx="3674500" cy="38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7BFF676-E967-7D44-A1F9-F31248F9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80249" y="655447"/>
            <a:ext cx="51435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04A3B-F227-824E-BFB2-D1DFAADC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 </a:t>
            </a:r>
          </a:p>
        </p:txBody>
      </p:sp>
      <p:pic>
        <p:nvPicPr>
          <p:cNvPr id="8" name="Grafik 7" descr="Ein Bild, das Person, aus Holz, haltend, Hand enthält.&#10;&#10;Automatisch generierte Beschreibung">
            <a:extLst>
              <a:ext uri="{FF2B5EF4-FFF2-40B4-BE49-F238E27FC236}">
                <a16:creationId xmlns:a16="http://schemas.microsoft.com/office/drawing/2014/main" id="{9414F5FC-A486-C648-9082-239F7E9C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00535" y="921166"/>
            <a:ext cx="4164839" cy="31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3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02826-433E-A04C-AF53-BC1F77DC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75" y="712776"/>
            <a:ext cx="2239857" cy="1114500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Münzfach</a:t>
            </a:r>
            <a:r>
              <a:rPr lang="de-DE" dirty="0"/>
              <a:t> </a:t>
            </a:r>
          </a:p>
        </p:txBody>
      </p:sp>
      <p:pic>
        <p:nvPicPr>
          <p:cNvPr id="4" name="Grafik 3" descr="Ein Bild, das drinnen, sitzend, Tisch, klein enthält.&#10;&#10;Automatisch generierte Beschreibung">
            <a:extLst>
              <a:ext uri="{FF2B5EF4-FFF2-40B4-BE49-F238E27FC236}">
                <a16:creationId xmlns:a16="http://schemas.microsoft.com/office/drawing/2014/main" id="{8DA4C54A-51F3-1E40-8A0B-AF53BF7B8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5883" y="1101375"/>
            <a:ext cx="3920999" cy="2940749"/>
          </a:xfrm>
          <a:prstGeom prst="rect">
            <a:avLst/>
          </a:prstGeom>
        </p:spPr>
      </p:pic>
      <p:pic>
        <p:nvPicPr>
          <p:cNvPr id="5" name="Grafik 4" descr="Ein Bild, das Person, drinnen, Tisch, Hand enthält.&#10;&#10;Automatisch generierte Beschreibung">
            <a:extLst>
              <a:ext uri="{FF2B5EF4-FFF2-40B4-BE49-F238E27FC236}">
                <a16:creationId xmlns:a16="http://schemas.microsoft.com/office/drawing/2014/main" id="{0BD39FF0-DF08-BD42-BA20-C875A56B4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52802" y="1088420"/>
            <a:ext cx="3921001" cy="294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5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EB40D-5057-0C4F-BEA4-16026F06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63" y="2571749"/>
            <a:ext cx="3571500" cy="578100"/>
          </a:xfrm>
        </p:spPr>
        <p:txBody>
          <a:bodyPr/>
          <a:lstStyle/>
          <a:p>
            <a:r>
              <a:rPr lang="de-DE" dirty="0"/>
              <a:t>Kartenfächer und eine Klammer für die Scheine </a:t>
            </a:r>
          </a:p>
        </p:txBody>
      </p:sp>
      <p:pic>
        <p:nvPicPr>
          <p:cNvPr id="6" name="Grafik 5" descr="Ein Bild, das drinnen, sitzend, klein, Tisch enthält.&#10;&#10;Automatisch generierte Beschreibung">
            <a:extLst>
              <a:ext uri="{FF2B5EF4-FFF2-40B4-BE49-F238E27FC236}">
                <a16:creationId xmlns:a16="http://schemas.microsoft.com/office/drawing/2014/main" id="{E4B6C4A7-8309-D84F-A08F-89914FEF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46760" y="926402"/>
            <a:ext cx="4387593" cy="32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7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G_7098_W8vOOB.mp4" descr="IMG_7098_W8vOOB.mp4">
            <a:hlinkClick r:id="" action="ppaction://media"/>
            <a:extLst>
              <a:ext uri="{FF2B5EF4-FFF2-40B4-BE49-F238E27FC236}">
                <a16:creationId xmlns:a16="http://schemas.microsoft.com/office/drawing/2014/main" id="{18CA26CA-9229-734E-9304-A823D901FC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007628" y="-208592"/>
            <a:ext cx="3128743" cy="5560683"/>
          </a:xfrm>
          <a:prstGeom prst="rect">
            <a:avLst/>
          </a:prstGeom>
        </p:spPr>
      </p:pic>
      <p:sp>
        <p:nvSpPr>
          <p:cNvPr id="4" name="Google Shape;199;p33">
            <a:extLst>
              <a:ext uri="{FF2B5EF4-FFF2-40B4-BE49-F238E27FC236}">
                <a16:creationId xmlns:a16="http://schemas.microsoft.com/office/drawing/2014/main" id="{117D090C-EEE0-FB4D-A25B-D00CC32B0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115" y="92414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Prototyp als Video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9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D3F78C"/>
      </a:accent1>
      <a:accent2>
        <a:srgbClr val="EAFFC0"/>
      </a:accent2>
      <a:accent3>
        <a:srgbClr val="88C01A"/>
      </a:accent3>
      <a:accent4>
        <a:srgbClr val="60811F"/>
      </a:accent4>
      <a:accent5>
        <a:srgbClr val="93C72C"/>
      </a:accent5>
      <a:accent6>
        <a:srgbClr val="D5E7B2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Macintosh PowerPoint</Application>
  <PresentationFormat>Bildschirmpräsentation (16:9)</PresentationFormat>
  <Paragraphs>35</Paragraphs>
  <Slides>9</Slides>
  <Notes>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Arvo</vt:lpstr>
      <vt:lpstr>Urdu Typesetting</vt:lpstr>
      <vt:lpstr>Ubuntu</vt:lpstr>
      <vt:lpstr>Ubuntu Light</vt:lpstr>
      <vt:lpstr>Arial</vt:lpstr>
      <vt:lpstr>Minimal Charm</vt:lpstr>
      <vt:lpstr>The Wallet Project </vt:lpstr>
      <vt:lpstr>Empathize</vt:lpstr>
      <vt:lpstr>Der ideale Geldbeutel </vt:lpstr>
      <vt:lpstr>Point -of-View</vt:lpstr>
      <vt:lpstr>Skizze</vt:lpstr>
      <vt:lpstr>Prototyp </vt:lpstr>
      <vt:lpstr>Das Münzfach </vt:lpstr>
      <vt:lpstr>Kartenfächer und eine Klammer für die Scheine </vt:lpstr>
      <vt:lpstr>Prototyp als Video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Wallet Project </dc:title>
  <cp:lastModifiedBy>Jessica Binder</cp:lastModifiedBy>
  <cp:revision>4</cp:revision>
  <dcterms:modified xsi:type="dcterms:W3CDTF">2020-10-21T13:45:06Z</dcterms:modified>
</cp:coreProperties>
</file>